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94" r:id="rId5"/>
    <p:sldId id="304" r:id="rId6"/>
    <p:sldId id="298" r:id="rId7"/>
    <p:sldId id="301" r:id="rId8"/>
    <p:sldId id="303" r:id="rId9"/>
    <p:sldId id="266" r:id="rId10"/>
    <p:sldId id="300" r:id="rId11"/>
    <p:sldId id="273" r:id="rId12"/>
    <p:sldId id="274" r:id="rId13"/>
    <p:sldId id="275" r:id="rId14"/>
    <p:sldId id="30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B4F8-D802-45FC-8A69-7E9F7DBD4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4DCBF-F804-4ADD-962F-2E3AF29EF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0710A-8BA6-4BE3-BF7F-C57364DB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A6031-2B61-48A2-9C03-FBEF2DD0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B952-A438-4C46-89AE-2CD6AA7E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7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E9A8-FDB3-410A-9E9C-B1F161249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9F02D-273A-428F-8DB2-FBDE2721B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FF57-2E45-4A09-BEC1-5CCDFA56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1E6CC-8D52-4F89-8279-551A8892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73AD0-A7DC-4E70-BF2E-4219EF21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6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7D49F-26B1-4983-84C8-D1477600F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86145-1BB5-4228-91C5-430919BFD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D1A0-FF28-4267-9EBD-477FD4C9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BD36F-9A83-4F9C-98AF-3F154FA1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2508F-B94D-4B86-94AE-4E2DAC71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0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8F5D-3C05-41A2-8A24-B2C84854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8252-9E79-42CA-AF4E-5B457F38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BDFC9-C393-41D0-9420-D6E9B82D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EB19D-34AA-4264-B86A-735A2A6F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E0D7F-0306-4961-839E-E0DB102E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7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9D0B-7B35-4522-AD72-987797BA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7720D-59EA-47AA-999F-86B782BA9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1B1C-F5FF-4D5D-8B7F-0587F2C5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813CB-E212-4850-9553-04C14CE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2A092-7C94-467E-AE92-769CF1DE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7843-0400-48A5-8335-4F3A1409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96B3D-05CD-4780-AB2F-0189A8E78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0CAF-67AA-4D16-B3AB-081172215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5BC23-0185-400D-B314-EED5AF89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924B9-DE6A-4C8D-A0B2-FCF9EEAC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C6E8A-1AC0-4149-9C22-465F499A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2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6893-EFAA-4D96-BC06-12903581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53B70-4F15-4F39-BE8B-B54297273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EF09E-A577-4985-A1C7-4B1B2DC6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C25337-EFF5-41BE-84DD-58179BF26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5157F-C529-4E5A-94F0-A7230D5F9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72A6B-2221-4157-96B9-DD18D104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FD0DA-A285-48AE-9050-9DEA45EC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258E1-08B7-4E3D-BAB5-7DBC7204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2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388B-55B9-4EB2-B707-D75136B6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2D69-151A-431F-8BBF-AB71D80E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6B6A-57A3-4344-961F-3343FA1C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651F6-D56A-4600-95EE-C92382B3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91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22583-27F1-4C3A-9E2E-208EABA3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3750F4-75FB-41C4-887B-4990005C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A87C-2B6C-4F02-8E0C-5D83F942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D644-2653-4042-AF77-FA3D1D5D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6780-2941-4DE8-9086-FC577405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8E65A-556A-4960-937A-3653403D9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3EB5E-459B-4599-96D2-A49A6C36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24079-F4D8-4C24-B8B9-65C29F17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03111-D65B-40E7-A416-BF0A981C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6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4B10-D9F3-404F-8CEF-4736E19A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EC78B-42B0-4DD4-B13A-CA583639A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30240-EB1F-4A8B-8E36-7FBBE90A4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0997B-8A18-4542-881D-CB721C584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9EDF2-EBA4-46D2-A089-47D34A2C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29339-F91D-4750-A2C7-107E752B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5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595F9-BE98-4F55-B233-893AAF25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F4521-F6FF-404A-B487-39ACFF7B9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E6DC1-EF8D-4A8A-A39B-C2E06B280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B513F-5B2F-4348-8F15-69287AD8F89D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39F49-B5CC-4332-84DE-4E24AB70D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1C32F-4018-4F29-BD50-F7DC4DB7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7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hlinkClick r:id="" action="ppaction://media"/>
            <a:extLst>
              <a:ext uri="{FF2B5EF4-FFF2-40B4-BE49-F238E27FC236}">
                <a16:creationId xmlns:a16="http://schemas.microsoft.com/office/drawing/2014/main" id="{C3D829B0-BF92-4096-A111-3AE8C089AB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9F3EC-88CE-4A14-8193-924B56AAB662}"/>
              </a:ext>
            </a:extLst>
          </p:cNvPr>
          <p:cNvSpPr txBox="1"/>
          <p:nvPr/>
        </p:nvSpPr>
        <p:spPr>
          <a:xfrm>
            <a:off x="92765" y="516835"/>
            <a:ext cx="7262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>
                <a:solidFill>
                  <a:schemeClr val="bg1"/>
                </a:solidFill>
              </a:rPr>
              <a:t>OOP2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BFF71A-B044-47EF-B3A7-2748AAE89654}"/>
              </a:ext>
            </a:extLst>
          </p:cNvPr>
          <p:cNvSpPr txBox="1"/>
          <p:nvPr/>
        </p:nvSpPr>
        <p:spPr>
          <a:xfrm>
            <a:off x="7911547" y="1223016"/>
            <a:ext cx="39358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FF0000"/>
                </a:solidFill>
                <a:latin typeface="Agency FB" panose="020B0503020202020204" pitchFamily="34" charset="0"/>
              </a:rPr>
              <a:t>Online</a:t>
            </a:r>
            <a:r>
              <a:rPr lang="en-US" sz="10000" dirty="0">
                <a:solidFill>
                  <a:srgbClr val="990099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10000" dirty="0">
                <a:latin typeface="Agency FB" panose="020B0503020202020204" pitchFamily="34" charset="0"/>
              </a:rPr>
              <a:t>Medicine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E3318-3EB2-4744-802A-3A5842A6CD32}"/>
              </a:ext>
            </a:extLst>
          </p:cNvPr>
          <p:cNvSpPr txBox="1"/>
          <p:nvPr/>
        </p:nvSpPr>
        <p:spPr>
          <a:xfrm>
            <a:off x="344556" y="3002167"/>
            <a:ext cx="7010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solidFill>
                  <a:srgbClr val="00B050"/>
                </a:solidFill>
              </a:rPr>
              <a:t>Group Members:</a:t>
            </a:r>
          </a:p>
          <a:p>
            <a:r>
              <a:rPr lang="en-US" sz="3200" dirty="0">
                <a:solidFill>
                  <a:schemeClr val="bg1"/>
                </a:solidFill>
              </a:rPr>
              <a:t>1.Bushra Amana [18-36568-1]</a:t>
            </a:r>
          </a:p>
          <a:p>
            <a:r>
              <a:rPr lang="en-US" sz="3200" dirty="0">
                <a:solidFill>
                  <a:schemeClr val="bg1"/>
                </a:solidFill>
              </a:rPr>
              <a:t>2.Shafin Talukder [18-36588-1]</a:t>
            </a:r>
          </a:p>
          <a:p>
            <a:r>
              <a:rPr lang="en-US" sz="3200" dirty="0">
                <a:solidFill>
                  <a:schemeClr val="bg1"/>
                </a:solidFill>
              </a:rPr>
              <a:t>3.Arshad Hassan Aywon [18-36601-1]</a:t>
            </a:r>
          </a:p>
        </p:txBody>
      </p:sp>
    </p:spTree>
    <p:extLst>
      <p:ext uri="{BB962C8B-B14F-4D97-AF65-F5344CB8AC3E}">
        <p14:creationId xmlns:p14="http://schemas.microsoft.com/office/powerpoint/2010/main" val="533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08445FF5-D2F6-4526-ABCE-8EA9A90143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17ACC-881B-4D99-B8D8-FB2124839A95}"/>
              </a:ext>
            </a:extLst>
          </p:cNvPr>
          <p:cNvSpPr txBox="1"/>
          <p:nvPr/>
        </p:nvSpPr>
        <p:spPr>
          <a:xfrm>
            <a:off x="0" y="2644170"/>
            <a:ext cx="7182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FF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35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hlinkClick r:id="" action="ppaction://media"/>
            <a:extLst>
              <a:ext uri="{FF2B5EF4-FFF2-40B4-BE49-F238E27FC236}">
                <a16:creationId xmlns:a16="http://schemas.microsoft.com/office/drawing/2014/main" id="{3909AC97-B584-4110-BD30-C20E39247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CE6FB8-1976-484C-BC14-BBCB97BA9B9C}"/>
              </a:ext>
            </a:extLst>
          </p:cNvPr>
          <p:cNvSpPr/>
          <p:nvPr/>
        </p:nvSpPr>
        <p:spPr>
          <a:xfrm>
            <a:off x="1" y="0"/>
            <a:ext cx="739471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u="sng" dirty="0">
                <a:solidFill>
                  <a:srgbClr val="FFFF00"/>
                </a:solidFill>
              </a:rPr>
              <a:t>Impacts:</a:t>
            </a:r>
          </a:p>
          <a:p>
            <a:endParaRPr lang="en-US" sz="4800" b="1" u="sng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800" dirty="0">
                <a:solidFill>
                  <a:schemeClr val="bg1"/>
                </a:solidFill>
              </a:rPr>
              <a:t>Save 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800" dirty="0">
                <a:solidFill>
                  <a:schemeClr val="bg1"/>
                </a:solidFill>
              </a:rPr>
              <a:t>Save Money.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800" dirty="0">
                <a:solidFill>
                  <a:schemeClr val="bg1"/>
                </a:solidFill>
              </a:rPr>
              <a:t>Save Energy.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800" dirty="0">
                <a:solidFill>
                  <a:schemeClr val="bg1"/>
                </a:solidFill>
              </a:rPr>
              <a:t>Easily order medicine.</a:t>
            </a:r>
          </a:p>
        </p:txBody>
      </p:sp>
    </p:spTree>
    <p:extLst>
      <p:ext uri="{BB962C8B-B14F-4D97-AF65-F5344CB8AC3E}">
        <p14:creationId xmlns:p14="http://schemas.microsoft.com/office/powerpoint/2010/main" val="251535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E198C69E-3D30-46DF-B0A1-964D2F10BB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DCA176-6622-49CC-ADC7-1BB2BC33CCF2}"/>
              </a:ext>
            </a:extLst>
          </p:cNvPr>
          <p:cNvSpPr txBox="1"/>
          <p:nvPr/>
        </p:nvSpPr>
        <p:spPr>
          <a:xfrm>
            <a:off x="0" y="0"/>
            <a:ext cx="8547652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>
                <a:solidFill>
                  <a:srgbClr val="FFFF00"/>
                </a:solidFill>
              </a:rPr>
              <a:t>Limitations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Accessible for Inner Dhaka.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May take long delivery time.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Not fully user-friendly.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Internet.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Page flexibility.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Individual orders.</a:t>
            </a:r>
          </a:p>
        </p:txBody>
      </p:sp>
    </p:spTree>
    <p:extLst>
      <p:ext uri="{BB962C8B-B14F-4D97-AF65-F5344CB8AC3E}">
        <p14:creationId xmlns:p14="http://schemas.microsoft.com/office/powerpoint/2010/main" val="77282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0A7A6146-7908-4250-9818-5DC9C218D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798BDB-CF97-43C8-98ED-2090B1DDAF71}"/>
              </a:ext>
            </a:extLst>
          </p:cNvPr>
          <p:cNvSpPr txBox="1"/>
          <p:nvPr/>
        </p:nvSpPr>
        <p:spPr>
          <a:xfrm>
            <a:off x="0" y="0"/>
            <a:ext cx="94620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rgbClr val="FFFF00"/>
                </a:solidFill>
              </a:rPr>
              <a:t>Possible Future Improvements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Useable for whole country.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Make fully user-friendly.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Adding more medicines.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Reduce delivery date.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Show suggestions via feedback.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Order multiple medicines at a time.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52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8A6BA-81C0-474F-9433-69AFF928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3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E888AED3-7BA8-43CD-B3D5-B420CCA23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DFDE72-4F27-4003-BF28-645A289ACD2D}"/>
              </a:ext>
            </a:extLst>
          </p:cNvPr>
          <p:cNvSpPr/>
          <p:nvPr/>
        </p:nvSpPr>
        <p:spPr>
          <a:xfrm>
            <a:off x="92765" y="0"/>
            <a:ext cx="7911548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u="sng" dirty="0">
                <a:solidFill>
                  <a:srgbClr val="FFFF00"/>
                </a:solidFill>
                <a:latin typeface="Algerian" panose="04020705040A02060702" pitchFamily="82" charset="0"/>
              </a:rPr>
              <a:t>Introduction</a:t>
            </a:r>
          </a:p>
          <a:p>
            <a:r>
              <a:rPr lang="en-US" sz="3600" b="1" u="sng" dirty="0">
                <a:solidFill>
                  <a:srgbClr val="FF0000"/>
                </a:solidFill>
              </a:rPr>
              <a:t>Online Medicine:</a:t>
            </a:r>
          </a:p>
          <a:p>
            <a:r>
              <a:rPr lang="en-US" sz="3600" b="1" dirty="0"/>
              <a:t>               </a:t>
            </a:r>
            <a:r>
              <a:rPr lang="en-US" sz="3600" b="1" dirty="0">
                <a:solidFill>
                  <a:schemeClr val="bg1"/>
                </a:solidFill>
              </a:rPr>
              <a:t>*Local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               *Foreign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     #Request Unavailable Medicines </a:t>
            </a:r>
          </a:p>
          <a:p>
            <a:r>
              <a:rPr lang="en-US" sz="3600" b="1" u="sng" dirty="0">
                <a:solidFill>
                  <a:srgbClr val="FF0000"/>
                </a:solidFill>
              </a:rPr>
              <a:t>Why this proposal</a:t>
            </a:r>
            <a:r>
              <a:rPr lang="en-US" sz="3600" b="1" dirty="0">
                <a:solidFill>
                  <a:srgbClr val="FF0000"/>
                </a:solidFill>
              </a:rPr>
              <a:t> ?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Save time.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Easily order</a:t>
            </a:r>
          </a:p>
          <a:p>
            <a:r>
              <a:rPr lang="en-US" sz="3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USER CATEGORY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     Customer.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     Admin.</a:t>
            </a:r>
          </a:p>
          <a:p>
            <a:pPr lvl="0"/>
            <a:endParaRPr lang="en-US" sz="3600" b="1" dirty="0">
              <a:solidFill>
                <a:schemeClr val="bg1"/>
              </a:solidFill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9501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6DC9BEEB-E581-4459-93B1-01F045453A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9D6B2D-9FAE-4782-B426-8B5339C3A79F}"/>
              </a:ext>
            </a:extLst>
          </p:cNvPr>
          <p:cNvSpPr/>
          <p:nvPr/>
        </p:nvSpPr>
        <p:spPr>
          <a:xfrm>
            <a:off x="0" y="117693"/>
            <a:ext cx="11549269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u="sng" dirty="0">
                <a:solidFill>
                  <a:srgbClr val="FF0000"/>
                </a:solidFill>
              </a:rPr>
              <a:t>Some website for online medicine </a:t>
            </a:r>
            <a:endParaRPr lang="en-US" sz="2400" b="1" u="sng" dirty="0">
              <a:solidFill>
                <a:srgbClr val="FF0000"/>
              </a:solidFill>
            </a:endParaRPr>
          </a:p>
          <a:p>
            <a:endParaRPr lang="en-US" sz="2400" b="1" u="sng" dirty="0"/>
          </a:p>
          <a:p>
            <a:r>
              <a:rPr lang="en-US" sz="2400" b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WEBSITES FOR ONLINE MEDICINE : 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PHARMACY INDIA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PHARMACY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DRUGS.com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NHS PHARMACY UK</a:t>
            </a:r>
          </a:p>
          <a:p>
            <a:pPr lvl="0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SOME WEBSITES FOR ONLINE MEDICINE (BANGLADESH)  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sastho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Doctorsbd.com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FEELWELL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Square Hospital Limited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hospital Limited</a:t>
            </a:r>
          </a:p>
          <a:p>
            <a:pPr lvl="0"/>
            <a:endParaRPr lang="en-US" sz="2400" b="1" dirty="0"/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</a:rPr>
              <a:t>Why you use our system for online medicine purpose?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774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5770DAD6-9228-4D7D-9B61-F7E83F308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6568BD-7A84-44C5-8D97-29220499B5C2}"/>
              </a:ext>
            </a:extLst>
          </p:cNvPr>
          <p:cNvSpPr txBox="1"/>
          <p:nvPr/>
        </p:nvSpPr>
        <p:spPr>
          <a:xfrm>
            <a:off x="238540" y="0"/>
            <a:ext cx="6202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solidFill>
                  <a:srgbClr val="FFFF00"/>
                </a:solidFill>
              </a:rPr>
              <a:t>Working Process</a:t>
            </a:r>
          </a:p>
          <a:p>
            <a:endParaRPr lang="en-US" sz="6000" b="1" u="sng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F91B-3ABE-462D-B0DA-06253C4D0022}"/>
              </a:ext>
            </a:extLst>
          </p:cNvPr>
          <p:cNvSpPr txBox="1"/>
          <p:nvPr/>
        </p:nvSpPr>
        <p:spPr>
          <a:xfrm>
            <a:off x="119268" y="969496"/>
            <a:ext cx="674535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FF0000"/>
                </a:solidFill>
              </a:rPr>
              <a:t>User</a:t>
            </a:r>
          </a:p>
          <a:p>
            <a:r>
              <a:rPr lang="en-US" sz="3600" dirty="0">
                <a:solidFill>
                  <a:schemeClr val="bg1"/>
                </a:solidFill>
              </a:rPr>
              <a:t>1.Login</a:t>
            </a:r>
          </a:p>
          <a:p>
            <a:r>
              <a:rPr lang="en-US" sz="3600" dirty="0">
                <a:solidFill>
                  <a:schemeClr val="bg1"/>
                </a:solidFill>
              </a:rPr>
              <a:t>2.Registration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3.Search Medicine</a:t>
            </a:r>
          </a:p>
          <a:p>
            <a:r>
              <a:rPr lang="en-US" sz="3600" dirty="0">
                <a:solidFill>
                  <a:schemeClr val="bg1"/>
                </a:solidFill>
              </a:rPr>
              <a:t>4.Select Medicine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5.Order Medicine</a:t>
            </a:r>
          </a:p>
          <a:p>
            <a:r>
              <a:rPr lang="en-US" sz="3600" dirty="0">
                <a:solidFill>
                  <a:schemeClr val="bg1"/>
                </a:solidFill>
              </a:rPr>
              <a:t>6.Request Medicine</a:t>
            </a:r>
          </a:p>
          <a:p>
            <a:r>
              <a:rPr lang="en-US" sz="3600" dirty="0">
                <a:solidFill>
                  <a:schemeClr val="bg1"/>
                </a:solidFill>
              </a:rPr>
              <a:t>7.Order &amp; Request Medicine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5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id="{EE6EA2C4-983D-4312-BB26-86CA50934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11956-6B84-4615-905B-DEE0478DE748}"/>
              </a:ext>
            </a:extLst>
          </p:cNvPr>
          <p:cNvSpPr/>
          <p:nvPr/>
        </p:nvSpPr>
        <p:spPr>
          <a:xfrm>
            <a:off x="231690" y="0"/>
            <a:ext cx="54607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u="sng" dirty="0">
                <a:solidFill>
                  <a:srgbClr val="FFFF00"/>
                </a:solidFill>
              </a:rPr>
              <a:t>Working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D2A1E-F9D7-4602-91CA-BEED63C5E7AF}"/>
              </a:ext>
            </a:extLst>
          </p:cNvPr>
          <p:cNvSpPr txBox="1"/>
          <p:nvPr/>
        </p:nvSpPr>
        <p:spPr>
          <a:xfrm>
            <a:off x="382136" y="1015663"/>
            <a:ext cx="646903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FF0000"/>
                </a:solidFill>
              </a:rPr>
              <a:t>Admin</a:t>
            </a:r>
          </a:p>
          <a:p>
            <a:r>
              <a:rPr lang="en-US" sz="3600" dirty="0">
                <a:solidFill>
                  <a:schemeClr val="bg1"/>
                </a:solidFill>
              </a:rPr>
              <a:t>1.Login</a:t>
            </a:r>
          </a:p>
          <a:p>
            <a:r>
              <a:rPr lang="en-US" sz="3600" dirty="0">
                <a:solidFill>
                  <a:schemeClr val="bg1"/>
                </a:solidFill>
              </a:rPr>
              <a:t>2.Search Medicine</a:t>
            </a:r>
          </a:p>
          <a:p>
            <a:r>
              <a:rPr lang="en-US" sz="3600" dirty="0">
                <a:solidFill>
                  <a:schemeClr val="bg1"/>
                </a:solidFill>
              </a:rPr>
              <a:t>3.Add Medicine</a:t>
            </a:r>
          </a:p>
          <a:p>
            <a:r>
              <a:rPr lang="en-US" sz="3600" dirty="0">
                <a:solidFill>
                  <a:schemeClr val="bg1"/>
                </a:solidFill>
              </a:rPr>
              <a:t>4.Edit Medicine</a:t>
            </a:r>
          </a:p>
          <a:p>
            <a:r>
              <a:rPr lang="en-US" sz="3600" dirty="0">
                <a:solidFill>
                  <a:schemeClr val="bg1"/>
                </a:solidFill>
              </a:rPr>
              <a:t>5.Delete Medicine</a:t>
            </a:r>
          </a:p>
          <a:p>
            <a:r>
              <a:rPr lang="en-US" sz="3600" dirty="0">
                <a:solidFill>
                  <a:schemeClr val="bg1"/>
                </a:solidFill>
              </a:rPr>
              <a:t>6.Remove or Block Users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7.List of  ordered &amp; requested Medicine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0BE62A54-9380-4355-A6E7-568F3595D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2C9D17-28CA-49F0-A32C-4F8FBC9E99D0}"/>
              </a:ext>
            </a:extLst>
          </p:cNvPr>
          <p:cNvSpPr txBox="1"/>
          <p:nvPr/>
        </p:nvSpPr>
        <p:spPr>
          <a:xfrm>
            <a:off x="424070" y="2305878"/>
            <a:ext cx="7050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u="sng" dirty="0">
                <a:solidFill>
                  <a:srgbClr val="FFFF00"/>
                </a:solidFill>
              </a:rPr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25719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D04D2-7DF9-46D7-8B31-FD96412D3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737E4-687F-4EB0-8FC1-A15C900C0A0D}"/>
              </a:ext>
            </a:extLst>
          </p:cNvPr>
          <p:cNvSpPr/>
          <p:nvPr/>
        </p:nvSpPr>
        <p:spPr>
          <a:xfrm>
            <a:off x="0" y="6374296"/>
            <a:ext cx="2133600" cy="4837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86330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19957-A5DC-4F32-B5CF-9F4FE6197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705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4AAD9-ECBC-4791-8403-90BB39B5672E}"/>
              </a:ext>
            </a:extLst>
          </p:cNvPr>
          <p:cNvSpPr/>
          <p:nvPr/>
        </p:nvSpPr>
        <p:spPr>
          <a:xfrm>
            <a:off x="-1" y="6313728"/>
            <a:ext cx="3061252" cy="5442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05990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64F9E3-C246-42A4-A857-D1B70423B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0"/>
            <a:ext cx="104029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A32294-1CD3-4768-9745-A6D78B5CF6DE}"/>
              </a:ext>
            </a:extLst>
          </p:cNvPr>
          <p:cNvSpPr/>
          <p:nvPr/>
        </p:nvSpPr>
        <p:spPr>
          <a:xfrm>
            <a:off x="8613912" y="0"/>
            <a:ext cx="3578087" cy="7686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 err="1">
                <a:solidFill>
                  <a:srgbClr val="FF0000"/>
                </a:solidFill>
              </a:rPr>
              <a:t>Statechart</a:t>
            </a:r>
            <a:r>
              <a:rPr lang="en-US" sz="3200" u="sng" dirty="0">
                <a:solidFill>
                  <a:srgbClr val="FF0000"/>
                </a:solidFill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453670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261</Words>
  <Application>Microsoft Office PowerPoint</Application>
  <PresentationFormat>Widescreen</PresentationFormat>
  <Paragraphs>77</Paragraphs>
  <Slides>14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Agency FB</vt:lpstr>
      <vt:lpstr>Algerian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Arshad Hassan Aywon</dc:creator>
  <cp:lastModifiedBy>Arshad Hassan Aywon</cp:lastModifiedBy>
  <cp:revision>51</cp:revision>
  <dcterms:created xsi:type="dcterms:W3CDTF">2019-12-17T02:27:12Z</dcterms:created>
  <dcterms:modified xsi:type="dcterms:W3CDTF">2020-05-20T03:27:00Z</dcterms:modified>
</cp:coreProperties>
</file>